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3" r:id="rId18"/>
    <p:sldId id="284" r:id="rId19"/>
    <p:sldId id="28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099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77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43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75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857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7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80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70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4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63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5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937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08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98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0276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11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1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7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10F818-219E-491F-887F-B078103BA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080386"/>
            <a:ext cx="10572000" cy="13887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4600">
                <a:solidFill>
                  <a:srgbClr val="FFFFFF"/>
                </a:solidFill>
              </a:rPr>
              <a:t>Prirodna i kulturna baština nizinske hrvatske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61" y="5503719"/>
            <a:ext cx="9665110" cy="619459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rgbClr val="FFFFFF"/>
                </a:solidFill>
              </a:rPr>
              <a:t>Kviz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5A086AAD-1108-41EB-A7C9-5E22CA942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97" y="1175196"/>
            <a:ext cx="7247014" cy="17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5" y="2074141"/>
            <a:ext cx="10288275" cy="1492132"/>
          </a:xfrm>
        </p:spPr>
        <p:txBody>
          <a:bodyPr>
            <a:normAutofit/>
          </a:bodyPr>
          <a:lstStyle/>
          <a:p>
            <a:r>
              <a:rPr lang="hr-HR" dirty="0"/>
              <a:t>4. Koji park prirode je UNESCO proglasio </a:t>
            </a:r>
            <a:r>
              <a:rPr lang="hr-HR" dirty="0" err="1"/>
              <a:t>geoparkom</a:t>
            </a:r>
            <a:r>
              <a:rPr lang="hr-HR" dirty="0"/>
              <a:t>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606290" y="369644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PP </a:t>
            </a:r>
            <a:r>
              <a:rPr lang="hr-HR" dirty="0" err="1"/>
              <a:t>Medvednnica</a:t>
            </a:r>
            <a:endParaRPr lang="hr-HR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606290" y="468105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PP Papuk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606290" y="566567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PP </a:t>
            </a:r>
            <a:r>
              <a:rPr lang="hr-HR" dirty="0" err="1"/>
              <a:t>Žuberačko</a:t>
            </a:r>
            <a:r>
              <a:rPr lang="hr-HR" dirty="0"/>
              <a:t> gorje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CEC5441-171A-4049-A2EA-375F4A06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9644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18" y="1936868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Koja slika pokazuje staru jezgru grada Varaždina?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4098" name="Picture 2" descr="Karlovačka zvijezda – renesansna jezgra grada Karlovca">
            <a:hlinkClick r:id="rId3" action="ppaction://hlinksldjump"/>
            <a:extLst>
              <a:ext uri="{FF2B5EF4-FFF2-40B4-BE49-F238E27FC236}">
                <a16:creationId xmlns:a16="http://schemas.microsoft.com/office/drawing/2014/main" id="{8ECEB9CD-FF3E-47E5-AD41-55274B71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1" y="3924298"/>
            <a:ext cx="39116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vijesna jezgra grada Varaždina">
            <a:hlinkClick r:id="rId5" action="ppaction://hlinksldjump"/>
            <a:extLst>
              <a:ext uri="{FF2B5EF4-FFF2-40B4-BE49-F238E27FC236}">
                <a16:creationId xmlns:a16="http://schemas.microsoft.com/office/drawing/2014/main" id="{A5374C06-B9E3-4DAE-BC23-E90E9A62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44" y="3924298"/>
            <a:ext cx="3311451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noptikum: ZAGREBAČKI KAPTOL KROZ PRIZMU POVIJESTI HRVATSKE ARHITEKTURE I  URBANIZMA 20. STOLJEĆA">
            <a:hlinkClick r:id="rId3" action="ppaction://hlinksldjump"/>
            <a:extLst>
              <a:ext uri="{FF2B5EF4-FFF2-40B4-BE49-F238E27FC236}">
                <a16:creationId xmlns:a16="http://schemas.microsoft.com/office/drawing/2014/main" id="{83154C85-C2E1-4F47-9AC3-4DF55FBFD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39" y="3924299"/>
            <a:ext cx="3022809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50" y="2857130"/>
            <a:ext cx="11561500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6. Regionalni park koji se proteže kroz pet županija, ističe se prirodnim ljepotama te je prostorno povezan i s drugim zaštićenim dijelovima Hrvatske. Koje je njegovo ime?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5426B027-D6CB-4EE7-8A7D-93E430FE4879}"/>
              </a:ext>
            </a:extLst>
          </p:cNvPr>
          <p:cNvSpPr/>
          <p:nvPr/>
        </p:nvSpPr>
        <p:spPr>
          <a:xfrm>
            <a:off x="1090769" y="442904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Moslovačka</a:t>
            </a:r>
            <a:r>
              <a:rPr lang="hr-HR" dirty="0"/>
              <a:t> gora</a:t>
            </a:r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2B929102-1F80-4F62-AF72-CD5EC7883D09}"/>
              </a:ext>
            </a:extLst>
          </p:cNvPr>
          <p:cNvSpPr/>
          <p:nvPr/>
        </p:nvSpPr>
        <p:spPr>
          <a:xfrm>
            <a:off x="7337101" y="442904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Mura-Drava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852BA2FC-E852-43EF-8067-8CDC55D1E9E6}"/>
              </a:ext>
            </a:extLst>
          </p:cNvPr>
          <p:cNvSpPr/>
          <p:nvPr/>
        </p:nvSpPr>
        <p:spPr>
          <a:xfrm>
            <a:off x="1090769" y="546409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Posavina</a:t>
            </a:r>
          </a:p>
        </p:txBody>
      </p:sp>
      <p:sp>
        <p:nvSpPr>
          <p:cNvPr id="12" name="Pravokutnik 11">
            <a:hlinkClick r:id="rId3" action="ppaction://hlinksldjump"/>
            <a:extLst>
              <a:ext uri="{FF2B5EF4-FFF2-40B4-BE49-F238E27FC236}">
                <a16:creationId xmlns:a16="http://schemas.microsoft.com/office/drawing/2014/main" id="{FB991506-E4E2-496D-AD6A-8D8A75E99E49}"/>
              </a:ext>
            </a:extLst>
          </p:cNvPr>
          <p:cNvSpPr/>
          <p:nvPr/>
        </p:nvSpPr>
        <p:spPr>
          <a:xfrm>
            <a:off x="7337101" y="546409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Slavonski regionalni park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09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9416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9226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253" y="2517818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Koliko je ukupno nacionalnih parkova u Panonskoj Hrvatskoj?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4106348" y="501061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1610779" y="364202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0</a:t>
            </a:r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6817089" y="363753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94" y="1010818"/>
            <a:ext cx="10178322" cy="882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94" y="2113327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Kako se zove najstariji park prirode u Hrvatskoj?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828694" y="376750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PP Kopački rit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828694" y="578703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PP Medvednica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828694" y="477726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PP Lonjsko polje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26" name="Picture 2" descr="JU PP Kopački rit">
            <a:extLst>
              <a:ext uri="{FF2B5EF4-FFF2-40B4-BE49-F238E27FC236}">
                <a16:creationId xmlns:a16="http://schemas.microsoft.com/office/drawing/2014/main" id="{B011BE98-D88A-455A-BDDF-969AE78F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9" y="3308246"/>
            <a:ext cx="4640262" cy="30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2845834"/>
            <a:ext cx="10067925" cy="583166"/>
          </a:xfrm>
        </p:spPr>
        <p:txBody>
          <a:bodyPr>
            <a:normAutofit fontScale="90000"/>
          </a:bodyPr>
          <a:lstStyle/>
          <a:p>
            <a:r>
              <a:rPr lang="hr-HR" dirty="0"/>
              <a:t>3. Koja slika pokazuje poznatu đakovačku katedralu sv. Petra?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pic>
        <p:nvPicPr>
          <p:cNvPr id="3074" name="Picture 2" descr="Katedrala sv. Terezije Avilske | Požeška biskupija">
            <a:hlinkClick r:id="rId3" action="ppaction://hlinksldjump"/>
            <a:extLst>
              <a:ext uri="{FF2B5EF4-FFF2-40B4-BE49-F238E27FC236}">
                <a16:creationId xmlns:a16="http://schemas.microsoft.com/office/drawing/2014/main" id="{BDCD0144-69A6-4DFE-B2D3-89333287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54" y="3595048"/>
            <a:ext cx="252829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tedrala Sv. Petra u Đakovu |">
            <a:hlinkClick r:id="rId5" action="ppaction://hlinksldjump"/>
            <a:extLst>
              <a:ext uri="{FF2B5EF4-FFF2-40B4-BE49-F238E27FC236}">
                <a16:creationId xmlns:a16="http://schemas.microsoft.com/office/drawing/2014/main" id="{B9EAD620-C6BE-4D9C-92AB-20FD55BC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3595048"/>
            <a:ext cx="207038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agrebačka katedrala - Wikipedia">
            <a:hlinkClick r:id="rId3" action="ppaction://hlinksldjump"/>
            <a:extLst>
              <a:ext uri="{FF2B5EF4-FFF2-40B4-BE49-F238E27FC236}">
                <a16:creationId xmlns:a16="http://schemas.microsoft.com/office/drawing/2014/main" id="{E4A08CDC-94BE-4A15-9E22-B8FC2E30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3595048"/>
            <a:ext cx="2347206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 citiranje">
  <a:themeElements>
    <a:clrScheme name="Za citiranj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Za citiranj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a citiranj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132</Words>
  <Application>Microsoft Office PowerPoint</Application>
  <PresentationFormat>Široki zaslon</PresentationFormat>
  <Paragraphs>34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Century Gothic</vt:lpstr>
      <vt:lpstr>Wingdings 2</vt:lpstr>
      <vt:lpstr>Za citiranje</vt:lpstr>
      <vt:lpstr>Prirodna i kulturna baština nizinske hrvatske</vt:lpstr>
      <vt:lpstr>1. Koliko je ukupno nacionalnih parkova u Panonskoj Hrvatskoj?</vt:lpstr>
      <vt:lpstr>PowerPoint prezentacija</vt:lpstr>
      <vt:lpstr>PowerPoint prezentacija</vt:lpstr>
      <vt:lpstr>2. Kako se zove najstariji park prirode u Hrvatskoj?</vt:lpstr>
      <vt:lpstr>PowerPoint prezentacija</vt:lpstr>
      <vt:lpstr>PowerPoint prezentacija</vt:lpstr>
      <vt:lpstr>3. Koja slika pokazuje poznatu đakovačku katedralu sv. Petra?</vt:lpstr>
      <vt:lpstr>PowerPoint prezentacija</vt:lpstr>
      <vt:lpstr>PowerPoint prezentacija</vt:lpstr>
      <vt:lpstr>4. Koji park prirode je UNESCO proglasio geoparkom?</vt:lpstr>
      <vt:lpstr>PowerPoint prezentacija</vt:lpstr>
      <vt:lpstr>PowerPoint prezentacija</vt:lpstr>
      <vt:lpstr>5. Koja slika pokazuje staru jezgru grada Varaždina?</vt:lpstr>
      <vt:lpstr>PowerPoint prezentacija</vt:lpstr>
      <vt:lpstr>PowerPoint prezentacija</vt:lpstr>
      <vt:lpstr>6. Regionalni park koji se proteže kroz pet županija, ističe se prirodnim ljepotama te je prostorno povezan i s drugim zaštićenim dijelovima Hrvatske. Koje je njegovo ime?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Prirodna i kulturna baština nizinske hrvatske</dc:title>
  <dc:creator>MARKO VLADIĆ</dc:creator>
  <cp:lastModifiedBy>MARKO VLADIĆ</cp:lastModifiedBy>
  <cp:revision>7</cp:revision>
  <dcterms:created xsi:type="dcterms:W3CDTF">2020-10-04T13:06:04Z</dcterms:created>
  <dcterms:modified xsi:type="dcterms:W3CDTF">2020-10-29T15:14:57Z</dcterms:modified>
</cp:coreProperties>
</file>